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</p:sldIdLst>
  <p:sldSz cx="10693400" cy="15125700"/>
  <p:notesSz cx="10693400" cy="151257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50" d="100"/>
          <a:sy n="150" d="100"/>
        </p:scale>
        <p:origin x="2775" y="88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4688967"/>
            <a:ext cx="9089390" cy="31763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8470392"/>
            <a:ext cx="7485380" cy="3781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3478911"/>
            <a:ext cx="4651629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4670" y="605028"/>
            <a:ext cx="9624060" cy="2420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4670" y="3478911"/>
            <a:ext cx="9624060" cy="99829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14066901"/>
            <a:ext cx="3421888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6/17/2023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14066901"/>
            <a:ext cx="2459482" cy="7562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自動的に生成された説明">
            <a:extLst>
              <a:ext uri="{FF2B5EF4-FFF2-40B4-BE49-F238E27FC236}">
                <a16:creationId xmlns:a16="http://schemas.microsoft.com/office/drawing/2014/main" id="{AB1424A9-DB03-1DFA-89BC-ACE02A417B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" y="0"/>
            <a:ext cx="10682664" cy="151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247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</TotalTime>
  <Words>0</Words>
  <Application>Microsoft Office PowerPoint</Application>
  <PresentationFormat>ユーザー設定</PresentationFormat>
  <Paragraphs>0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3" baseType="lpstr">
      <vt:lpstr>Calibri</vt:lpstr>
      <vt:lpstr>Office Theme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KawauraRikishi</dc:creator>
  <cp:lastModifiedBy>川浦 理貴志</cp:lastModifiedBy>
  <cp:revision>5</cp:revision>
  <dcterms:created xsi:type="dcterms:W3CDTF">2023-06-05T00:30:59Z</dcterms:created>
  <dcterms:modified xsi:type="dcterms:W3CDTF">2023-06-17T03:16:53Z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2023-05-08T00:00:00Z</vt:filetime>
  </property>
  <property fmtid="{D5CDD505-2E9C-101B-9397-08002B2CF9AE}" pid="3" name="LastSaved">
    <vt:filetime>2023-06-05T00:00:00Z</vt:filetime>
  </property>
</Properties>
</file>